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sldIdLst>
    <p:sldId id="256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32" r:id="rId12"/>
    <p:sldId id="331" r:id="rId13"/>
    <p:sldId id="333" r:id="rId14"/>
    <p:sldId id="334" r:id="rId15"/>
    <p:sldId id="338" r:id="rId16"/>
    <p:sldId id="348" r:id="rId17"/>
    <p:sldId id="336" r:id="rId18"/>
    <p:sldId id="337" r:id="rId19"/>
    <p:sldId id="349" r:id="rId20"/>
    <p:sldId id="350" r:id="rId21"/>
    <p:sldId id="351" r:id="rId22"/>
    <p:sldId id="352" r:id="rId23"/>
    <p:sldId id="335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2" d="100"/>
          <a:sy n="152" d="100"/>
        </p:scale>
        <p:origin x="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乱数を使ったプログラム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2019/12/24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6EB41B-4A9C-8D41-B263-1299FDF99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実数の乱数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F852964-7C8F-814B-8E09-3664F869879D}"/>
              </a:ext>
            </a:extLst>
          </p:cNvPr>
          <p:cNvSpPr/>
          <p:nvPr/>
        </p:nvSpPr>
        <p:spPr>
          <a:xfrm>
            <a:off x="539552" y="980728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E889D7-FD4C-9741-8235-F9D72845D477}"/>
              </a:ext>
            </a:extLst>
          </p:cNvPr>
          <p:cNvSpPr txBox="1"/>
          <p:nvPr/>
        </p:nvSpPr>
        <p:spPr>
          <a:xfrm>
            <a:off x="4427984" y="9807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AD6043-686E-3D43-A11E-649C2D1A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92080" y="2276872"/>
            <a:ext cx="3024336" cy="30243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C54CEE-3EE2-0240-9D93-919884D329A6}"/>
              </a:ext>
            </a:extLst>
          </p:cNvPr>
          <p:cNvSpPr/>
          <p:nvPr/>
        </p:nvSpPr>
        <p:spPr>
          <a:xfrm>
            <a:off x="467544" y="2204864"/>
            <a:ext cx="4176464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</a:t>
            </a:r>
          </a:p>
          <a:p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(trial):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x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y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x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y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  n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6E578-6B1E-F94E-A31C-2700988F4260}"/>
              </a:ext>
            </a:extLst>
          </p:cNvPr>
          <p:cNvSpPr txBox="1"/>
          <p:nvPr/>
        </p:nvSpPr>
        <p:spPr>
          <a:xfrm>
            <a:off x="467544" y="17728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円周率を求めるプログラム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EADC43-D3BE-CA46-ADD5-E3500184F8B3}"/>
              </a:ext>
            </a:extLst>
          </p:cNvPr>
          <p:cNvSpPr txBox="1"/>
          <p:nvPr/>
        </p:nvSpPr>
        <p:spPr>
          <a:xfrm>
            <a:off x="611560" y="558924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一辺</a:t>
            </a:r>
            <a:r>
              <a:rPr kumimoji="1" lang="en-US" altLang="ja-JP" sz="2000"/>
              <a:t>1</a:t>
            </a:r>
            <a:r>
              <a:rPr kumimoji="1" lang="ja-JP" altLang="en-US" sz="2000"/>
              <a:t>の正方形の領域に点をランダムにばらまく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09684A7-A508-374C-BA12-41F2B1A0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165304"/>
            <a:ext cx="1728192" cy="3883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22B2167-6B1C-3849-9300-BE0E80C0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6093296"/>
            <a:ext cx="711200" cy="4699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E937D8-CE7C-1447-A93E-7B6694AB0FF1}"/>
              </a:ext>
            </a:extLst>
          </p:cNvPr>
          <p:cNvSpPr txBox="1"/>
          <p:nvPr/>
        </p:nvSpPr>
        <p:spPr>
          <a:xfrm>
            <a:off x="2627784" y="616530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を満たす確率は</a:t>
            </a:r>
          </a:p>
        </p:txBody>
      </p:sp>
    </p:spTree>
    <p:extLst>
      <p:ext uri="{BB962C8B-B14F-4D97-AF65-F5344CB8AC3E}">
        <p14:creationId xmlns:p14="http://schemas.microsoft.com/office/powerpoint/2010/main" val="170953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 dirty="0"/>
              <a:t>リストの要素をランダムに選ぶ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611560" y="4653136"/>
            <a:ext cx="734481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558021-26E9-F844-BABB-C5B5CFBCACEF}"/>
              </a:ext>
            </a:extLst>
          </p:cNvPr>
          <p:cNvSpPr/>
          <p:nvPr/>
        </p:nvSpPr>
        <p:spPr>
          <a:xfrm>
            <a:off x="323528" y="1196752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687A5D-2910-2C4B-8AD1-F6FFB2F59ECF}"/>
              </a:ext>
            </a:extLst>
          </p:cNvPr>
          <p:cNvSpPr txBox="1"/>
          <p:nvPr/>
        </p:nvSpPr>
        <p:spPr>
          <a:xfrm>
            <a:off x="2267744" y="1844824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DC08E2B-AA63-744C-902A-2A42183B0360}"/>
              </a:ext>
            </a:extLst>
          </p:cNvPr>
          <p:cNvSpPr/>
          <p:nvPr/>
        </p:nvSpPr>
        <p:spPr>
          <a:xfrm>
            <a:off x="1331640" y="5877272"/>
            <a:ext cx="369216" cy="4231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966307-0778-BC4B-8FAB-11138E085C8F}"/>
              </a:ext>
            </a:extLst>
          </p:cNvPr>
          <p:cNvSpPr txBox="1"/>
          <p:nvPr/>
        </p:nvSpPr>
        <p:spPr>
          <a:xfrm>
            <a:off x="1763688" y="580526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これを使ってモンテカルロ法をやってみる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N</a:t>
            </a:r>
            <a:r>
              <a:rPr kumimoji="1" lang="ja-JP" altLang="en-US" sz="3600"/>
              <a:t>人でじゃんけんをする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251520" y="51571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63515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N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0" y="1988840"/>
            <a:ext cx="903649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54C8ED-3F20-B543-A1EA-383700CA4EA4}"/>
              </a:ext>
            </a:extLst>
          </p:cNvPr>
          <p:cNvSpPr/>
          <p:nvPr/>
        </p:nvSpPr>
        <p:spPr>
          <a:xfrm>
            <a:off x="2051720" y="2852936"/>
            <a:ext cx="648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effectLst/>
                <a:latin typeface="Monaco" pitchFamily="2" charset="0"/>
              </a:rPr>
              <a:t>['G', 'G', 'G', 'P', 'P', 'P', 'C', 'C']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AC20703-9F9B-B34C-B8BD-04C78C7986CE}"/>
              </a:ext>
            </a:extLst>
          </p:cNvPr>
          <p:cNvSpPr/>
          <p:nvPr/>
        </p:nvSpPr>
        <p:spPr>
          <a:xfrm>
            <a:off x="323528" y="4293096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D8FBCF7-8A0D-2C4E-AD8B-54BCEFAE7096}"/>
              </a:ext>
            </a:extLst>
          </p:cNvPr>
          <p:cNvSpPr/>
          <p:nvPr/>
        </p:nvSpPr>
        <p:spPr>
          <a:xfrm>
            <a:off x="1907704" y="515719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{'C', 'G', 'P'}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251520" y="1484784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251520" y="3573016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FB5C118-4DD8-C14B-ACCE-011F8CBD51AC}"/>
              </a:ext>
            </a:extLst>
          </p:cNvPr>
          <p:cNvCxnSpPr/>
          <p:nvPr/>
        </p:nvCxnSpPr>
        <p:spPr>
          <a:xfrm flipH="1" flipV="1">
            <a:off x="3923928" y="3645024"/>
            <a:ext cx="1296144" cy="936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802F4C-CEE1-674C-9A20-C1FBBA0493C8}"/>
              </a:ext>
            </a:extLst>
          </p:cNvPr>
          <p:cNvSpPr txBox="1"/>
          <p:nvPr/>
        </p:nvSpPr>
        <p:spPr>
          <a:xfrm>
            <a:off x="5292080" y="443711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手が</a:t>
            </a:r>
            <a:r>
              <a:rPr kumimoji="1" lang="en-US" altLang="ja-JP"/>
              <a:t>2</a:t>
            </a:r>
            <a:r>
              <a:rPr kumimoji="1" lang="ja-JP" altLang="en-US"/>
              <a:t>種類でなければ「あいこ」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089B840-7DE1-4C42-8956-B689079964D5}"/>
              </a:ext>
            </a:extLst>
          </p:cNvPr>
          <p:cNvCxnSpPr>
            <a:cxnSpLocks/>
          </p:cNvCxnSpPr>
          <p:nvPr/>
        </p:nvCxnSpPr>
        <p:spPr>
          <a:xfrm>
            <a:off x="5004048" y="2564904"/>
            <a:ext cx="0" cy="4404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B2ACFF-9943-D840-8D3B-AA8C1948533F}"/>
              </a:ext>
            </a:extLst>
          </p:cNvPr>
          <p:cNvSpPr txBox="1"/>
          <p:nvPr/>
        </p:nvSpPr>
        <p:spPr>
          <a:xfrm>
            <a:off x="3203848" y="213285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r>
              <a:rPr kumimoji="1" lang="ja-JP" altLang="en-US"/>
              <a:t>個の「手」を生成してリストにする</a:t>
            </a: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2FB2A8-A260-074C-BEAD-C7432A018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C9E2DA-87FB-E24A-A6DE-D59A30975575}"/>
              </a:ext>
            </a:extLst>
          </p:cNvPr>
          <p:cNvSpPr txBox="1"/>
          <p:nvPr/>
        </p:nvSpPr>
        <p:spPr>
          <a:xfrm>
            <a:off x="179512" y="1484784"/>
            <a:ext cx="88024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乱数</a:t>
            </a:r>
            <a:r>
              <a:rPr kumimoji="1" lang="ja-JP" altLang="en-US" sz="2800"/>
              <a:t>とは「</a:t>
            </a:r>
            <a:r>
              <a:rPr kumimoji="1" lang="ja-JP" altLang="en-US" sz="2800">
                <a:solidFill>
                  <a:srgbClr val="FF0000"/>
                </a:solidFill>
              </a:rPr>
              <a:t>履歴から次の数字を予測できない</a:t>
            </a:r>
            <a:r>
              <a:rPr kumimoji="1" lang="ja-JP" altLang="en-US" sz="2800"/>
              <a:t>」数</a:t>
            </a:r>
            <a:endParaRPr kumimoji="1" lang="en-US" altLang="ja-JP" sz="2800"/>
          </a:p>
          <a:p>
            <a:endParaRPr lang="en-US" altLang="ja-JP" sz="2800"/>
          </a:p>
          <a:p>
            <a:r>
              <a:rPr lang="ja-JP" altLang="en-US" sz="2800">
                <a:solidFill>
                  <a:srgbClr val="011893"/>
                </a:solidFill>
              </a:rPr>
              <a:t>疑似乱数と</a:t>
            </a:r>
            <a:r>
              <a:rPr lang="ja-JP" altLang="en-US" sz="2800"/>
              <a:t>は「</a:t>
            </a:r>
            <a:r>
              <a:rPr lang="ja-JP" altLang="en-US" sz="2800">
                <a:solidFill>
                  <a:srgbClr val="FF0000"/>
                </a:solidFill>
              </a:rPr>
              <a:t>一見乱数に見えるが予測可能</a:t>
            </a:r>
            <a:r>
              <a:rPr lang="ja-JP" altLang="en-US" sz="2800"/>
              <a:t>」な乱数</a:t>
            </a:r>
            <a:endParaRPr lang="en-US" altLang="ja-JP" sz="2800"/>
          </a:p>
          <a:p>
            <a:r>
              <a:rPr kumimoji="1" lang="ja-JP" altLang="en-US" sz="2800"/>
              <a:t>・履歴から決定論的ルールで次の数を決める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原理的には予測可能</a:t>
            </a:r>
            <a:endParaRPr kumimoji="1" lang="en-US" altLang="ja-JP" sz="2800"/>
          </a:p>
          <a:p>
            <a:r>
              <a:rPr kumimoji="1" lang="ja-JP" altLang="en-US" sz="2800"/>
              <a:t>・「</a:t>
            </a:r>
            <a:r>
              <a:rPr kumimoji="1" lang="ja-JP" altLang="en-US" sz="2800">
                <a:solidFill>
                  <a:srgbClr val="FF0000"/>
                </a:solidFill>
              </a:rPr>
              <a:t>悪い疑似乱数</a:t>
            </a:r>
            <a:r>
              <a:rPr kumimoji="1" lang="ja-JP" altLang="en-US" sz="2800"/>
              <a:t>」と「</a:t>
            </a:r>
            <a:r>
              <a:rPr kumimoji="1" lang="ja-JP" altLang="en-US" sz="2800">
                <a:solidFill>
                  <a:srgbClr val="FF0000"/>
                </a:solidFill>
              </a:rPr>
              <a:t>良い疑似乱数</a:t>
            </a:r>
            <a:r>
              <a:rPr kumimoji="1" lang="ja-JP" altLang="en-US" sz="2800"/>
              <a:t>」がある</a:t>
            </a:r>
            <a:endParaRPr lang="en-US" altLang="ja-JP" sz="2800"/>
          </a:p>
          <a:p>
            <a:endParaRPr kumimoji="1" lang="en-US" altLang="ja-JP" sz="2800"/>
          </a:p>
          <a:p>
            <a:r>
              <a:rPr kumimoji="1" lang="ja-JP" altLang="en-US" sz="2800">
                <a:solidFill>
                  <a:srgbClr val="011893"/>
                </a:solidFill>
              </a:rPr>
              <a:t>モンテカルロ法</a:t>
            </a:r>
            <a:r>
              <a:rPr kumimoji="1" lang="ja-JP" altLang="en-US" sz="2800"/>
              <a:t>とは乱数を使ったシミュレーション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155203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8990E1-824E-E14B-BF69-F8DD7B344761}"/>
              </a:ext>
            </a:extLst>
          </p:cNvPr>
          <p:cNvSpPr txBox="1"/>
          <p:nvPr/>
        </p:nvSpPr>
        <p:spPr>
          <a:xfrm>
            <a:off x="3347864" y="63093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変更する場合としない場合、どちらが得か？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FB9871-5FFD-4D44-B527-ADBC8A815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：パーコレーション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9E08570-1373-1846-860D-95C0DACBA1B5}"/>
              </a:ext>
            </a:extLst>
          </p:cNvPr>
          <p:cNvSpPr txBox="1"/>
          <p:nvPr/>
        </p:nvSpPr>
        <p:spPr>
          <a:xfrm>
            <a:off x="1115616" y="602128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無事な道だけを通って左から右に通過できるか？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DB4DFFE-87EB-2F46-9097-B0DD107A263E}"/>
              </a:ext>
            </a:extLst>
          </p:cNvPr>
          <p:cNvSpPr txBox="1"/>
          <p:nvPr/>
        </p:nvSpPr>
        <p:spPr>
          <a:xfrm>
            <a:off x="683568" y="126876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碁盤の目状の道がところどころ通行止めになっている</a:t>
            </a: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DA01BC4-EFF4-864A-9876-6E36AB9FF1D4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27584" y="1916832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C8990E8-C9E5-8B40-9914-0C3A3FCC9907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17DE715-E0A9-A642-8BF2-5AA17C4FC0C9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E017111-8D2F-544F-B600-1E66A1401A52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249560E-9A16-8F4F-9657-BD1DC0C07B4A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C6BC614-71C9-3243-864C-477886E76CB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8EC6035-90A5-CB4B-905C-453F0EBFE067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71C2E1D-B0C5-DB41-BFF0-C616262725C7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AC110DD-43ED-5F49-B2E0-DC400B97E81A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FEE10D2-CF32-2B4C-9299-D06F93345FCA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026A7C9-BDD9-E849-B7F2-3648F6B495AD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F22081F-89DC-8B42-969B-BFC1B0C6C68B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6689DE0-CF27-2143-8D0A-3CE3742574A5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DA3A513-F376-084B-9DCB-AF16A0622FF5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25D2238-A594-8149-B009-BCD839A828B3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4B91AAD-5014-1C49-B22B-1CACC5E48C2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BB13D0-D07B-304E-B7C4-150D9F2D1CF2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432C43F-3D31-4646-AAA0-327D13627145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8129104-1D16-BC45-8A04-D206EA5F9FD7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77ED276-5BA4-4641-8C13-5904EA87E988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AB5ECF6-AC93-1F49-84FB-7D741793F664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50790CC-5097-904F-965B-25691B3E2F15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F40B03F-D6AB-344C-BE2D-7FE4CE7B9832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047E8FF-FB23-8D48-A194-713893F9993D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E8C76B1-9DC9-134B-9DB0-492541ECD1C2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3F0159C-C45C-CB48-AD07-EF5916EBA42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9D65A81-6E15-6941-B185-86B8D96C585C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400D518-94DA-5B4B-BF42-F01437A0BF4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EBE3883-77BF-D944-A7FF-294B89D70E0B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4AC7644-09AF-CC4A-9145-3543E8B04775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557F93F-6B0D-8C47-A20D-4A9E8C2B5BCF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9B2C78C-D97E-6146-8DAD-25C50E43E8FE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1476568-2184-5646-96D8-44AD736B4D6F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F6A7D37-C193-9F45-B163-DA76A6A99BB0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B2EF1C3B-4D42-074D-8F5B-08844E21BAAB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62C9AD9-6B0B-E647-B4B2-C47CAF452DA6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FDF59745-1AC5-EB49-A7E4-3810DB5E74AD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2A9E231C-6BAA-8541-9171-A0FC30D6DA80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4B7C7C53-E2B1-664B-90A3-5C1C111C9D4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95CB82-7F11-A449-82E1-826A4D8B25E7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D134921-FED7-3E48-9F3D-B2A3517EDDA0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2D49AEBA-A01B-2341-9FED-2AE47F5A2DE8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D97E6EE-EBAF-0B4D-BE01-004DDFFD0A70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305CBD3-A8BD-A84E-8C1F-7809C499EC26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8B5701F2-6CA3-224E-B6DB-3911998AEE6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4579345-5837-9C4A-9606-79BCE7462944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49FD36D-E914-C949-AE23-16D0BC9D4BB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839EB03A-C826-1442-8512-E3E624726484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C54B2E0-F5D1-6F41-A4F0-BD53AAA2D37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EDC4A80-3355-924B-9A34-47BAECC541D2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14377C29-7634-E940-94CC-3BE0BD3FFEED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DCE8435-897F-FC4E-BCE5-F6BFA1F1BECF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A57F212-8774-1B4A-8C97-B486F7E57367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5C5226-16BD-DA48-AD4E-7ECE6657EC17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5F6A1013-0C01-E04B-BA05-B44569432DE5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FE2C28AF-A88A-7148-B8E1-C18AD09DE4A7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4D572F6A-BA4F-9F4A-98AA-9A00652F77B3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7821A6F-E446-0047-87B9-BFAB199D2393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C3AB5A71-EB9F-F343-97BB-C396E3337DD2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F7889F8-7C25-B348-BA51-7592428CEAB0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416FF1F-3261-0C40-B644-E8DB0D2B485A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3B65173D-494B-0D46-8535-8687286922EA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094167C2-141E-B14D-83C7-06FC676112EC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8D72800-6160-4B4A-8B53-19338CD52D74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3A14379-2373-5942-8671-E29BA2B1A18F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C50ACCB7-C8EB-B745-B1AB-404E15B16890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74D056B6-C8E5-8F4D-A9D6-58A384B27A7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75C7E4FE-4797-9041-9414-438C7DC1C771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379AE32E-18A9-8B49-8142-A5D89E428F5C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85DCC2B0-8EE8-D74B-9024-CC4DE90608E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A9DC16F2-94F7-174B-B0F3-4E0CFFB3FBE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52192685-869E-AC4B-9FA9-825E93856064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26EF7C4C-9283-CC4B-A602-4B95D0D282F0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F3379C38-4261-824A-AF48-57CE00CDA0D1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8A57BB81-71EA-3245-AAFC-639F5BC8677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986F35F-739F-DA4B-905C-F76442C093D3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B51E9510-8B95-F843-B233-BA64E1240010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81A8CEF3-ECAB-D841-99EE-ED8C13C868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B3D07EB8-D1C9-6F4A-97BF-8390F98564CD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BC0CAF8A-DE75-6849-9A74-13082C1B868A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80F6AAF0-BF92-E54B-BCF8-6B212A6CA999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252AD3B4-749A-134C-A269-B90E4BF09487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64BD8098-8DE6-DB42-9E39-9A88CD6D432C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5FB79394-A362-7A46-A20A-37E11A348372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98CF1A24-01ED-4B45-A5E2-6A42FF2A46D6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38A78E05-7770-074F-8958-989E27F957BE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ED4CE88-8C6F-1B48-9EA6-8D29E9CD0C0B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19D1A225-B5BA-784F-AB3A-08CF39375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652421AD-8422-A741-84FF-2D2520C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45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26EE3D-83C2-3046-AEF5-E3819C3BA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：パーコレーション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C3EBD14D-3C1E-EF4F-9A55-F0970620C723}"/>
              </a:ext>
            </a:extLst>
          </p:cNvPr>
          <p:cNvSpPr txBox="1"/>
          <p:nvPr/>
        </p:nvSpPr>
        <p:spPr>
          <a:xfrm>
            <a:off x="1403648" y="119675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お互いにつながっている領域を色分けする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58F7EBA-7487-124D-91CE-A5DA720D5256}"/>
              </a:ext>
            </a:extLst>
          </p:cNvPr>
          <p:cNvSpPr txBox="1"/>
          <p:nvPr/>
        </p:nvSpPr>
        <p:spPr>
          <a:xfrm>
            <a:off x="2555776" y="59492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同じ色の領域＝クラスター</a:t>
            </a:r>
            <a:endParaRPr kumimoji="1" lang="ja-JP" altLang="en-US" sz="2400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3AC66515-C139-284E-BF13-C4B9C66010FC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99592" y="1772816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92A1366-874A-A84F-B14A-5C7F267637D9}"/>
                </a:ext>
              </a:extLst>
            </p:cNvPr>
            <p:cNvSpPr/>
            <p:nvPr/>
          </p:nvSpPr>
          <p:spPr>
            <a:xfrm>
              <a:off x="2555776" y="1772816"/>
              <a:ext cx="432048" cy="432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24A171A-A660-FB47-B8EC-2CB7F08E21B3}"/>
                </a:ext>
              </a:extLst>
            </p:cNvPr>
            <p:cNvSpPr/>
            <p:nvPr/>
          </p:nvSpPr>
          <p:spPr>
            <a:xfrm>
              <a:off x="3419872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D5A1A6D-AAC0-E541-BB9D-881FFB824CED}"/>
                </a:ext>
              </a:extLst>
            </p:cNvPr>
            <p:cNvSpPr/>
            <p:nvPr/>
          </p:nvSpPr>
          <p:spPr>
            <a:xfrm>
              <a:off x="4283968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D7E0AC5-0EFA-9F44-A01B-5498E383E7D6}"/>
                </a:ext>
              </a:extLst>
            </p:cNvPr>
            <p:cNvSpPr/>
            <p:nvPr/>
          </p:nvSpPr>
          <p:spPr>
            <a:xfrm>
              <a:off x="5148064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E30AD0-2D79-6B4E-907A-7CF8FF6A070C}"/>
                </a:ext>
              </a:extLst>
            </p:cNvPr>
            <p:cNvSpPr/>
            <p:nvPr/>
          </p:nvSpPr>
          <p:spPr>
            <a:xfrm>
              <a:off x="6012160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30289B9-4F78-F64C-B79D-4C101360FF95}"/>
                </a:ext>
              </a:extLst>
            </p:cNvPr>
            <p:cNvSpPr/>
            <p:nvPr/>
          </p:nvSpPr>
          <p:spPr>
            <a:xfrm>
              <a:off x="2555776" y="2636912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BBE824D-BC55-B441-A545-EAE2F7DF3527}"/>
                </a:ext>
              </a:extLst>
            </p:cNvPr>
            <p:cNvSpPr/>
            <p:nvPr/>
          </p:nvSpPr>
          <p:spPr>
            <a:xfrm>
              <a:off x="3419872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68DB122-02F4-374A-9116-FA7AE4D61E6C}"/>
                </a:ext>
              </a:extLst>
            </p:cNvPr>
            <p:cNvSpPr/>
            <p:nvPr/>
          </p:nvSpPr>
          <p:spPr>
            <a:xfrm>
              <a:off x="4283968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02C8061-B376-9B49-A76B-E0F61BE5212A}"/>
                </a:ext>
              </a:extLst>
            </p:cNvPr>
            <p:cNvSpPr/>
            <p:nvPr/>
          </p:nvSpPr>
          <p:spPr>
            <a:xfrm>
              <a:off x="5148064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FF0234D-74C8-2741-A682-D5B44F7673A8}"/>
                </a:ext>
              </a:extLst>
            </p:cNvPr>
            <p:cNvSpPr/>
            <p:nvPr/>
          </p:nvSpPr>
          <p:spPr>
            <a:xfrm>
              <a:off x="6012160" y="2636912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10A89D-4006-A340-81ED-6C5F1242046D}"/>
                </a:ext>
              </a:extLst>
            </p:cNvPr>
            <p:cNvSpPr/>
            <p:nvPr/>
          </p:nvSpPr>
          <p:spPr>
            <a:xfrm>
              <a:off x="2555776" y="3501008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BF19D4E-938A-0B4D-BB3E-93AB0F0F564B}"/>
                </a:ext>
              </a:extLst>
            </p:cNvPr>
            <p:cNvSpPr/>
            <p:nvPr/>
          </p:nvSpPr>
          <p:spPr>
            <a:xfrm>
              <a:off x="3419872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3489640-9EF9-9B4D-BEF7-2B73E0572A0D}"/>
                </a:ext>
              </a:extLst>
            </p:cNvPr>
            <p:cNvSpPr/>
            <p:nvPr/>
          </p:nvSpPr>
          <p:spPr>
            <a:xfrm>
              <a:off x="4283968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43C0A102-7258-C142-A79B-3963429F4768}"/>
                </a:ext>
              </a:extLst>
            </p:cNvPr>
            <p:cNvSpPr/>
            <p:nvPr/>
          </p:nvSpPr>
          <p:spPr>
            <a:xfrm>
              <a:off x="5148064" y="3501008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BB820C9-FE9E-D049-BAA4-A28510A65BFF}"/>
                </a:ext>
              </a:extLst>
            </p:cNvPr>
            <p:cNvSpPr/>
            <p:nvPr/>
          </p:nvSpPr>
          <p:spPr>
            <a:xfrm>
              <a:off x="6012160" y="3501008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23EE6B6-9F7A-4844-8107-D324C8E2B01D}"/>
                </a:ext>
              </a:extLst>
            </p:cNvPr>
            <p:cNvSpPr/>
            <p:nvPr/>
          </p:nvSpPr>
          <p:spPr>
            <a:xfrm>
              <a:off x="2555776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28A77CE-4F0C-E84A-AB4E-05A6366F3587}"/>
                </a:ext>
              </a:extLst>
            </p:cNvPr>
            <p:cNvSpPr/>
            <p:nvPr/>
          </p:nvSpPr>
          <p:spPr>
            <a:xfrm>
              <a:off x="3419872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4A063EA-DA7B-2B49-940B-F890AAC7AF93}"/>
                </a:ext>
              </a:extLst>
            </p:cNvPr>
            <p:cNvSpPr/>
            <p:nvPr/>
          </p:nvSpPr>
          <p:spPr>
            <a:xfrm>
              <a:off x="4283968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4D51316-6D5A-954E-90DD-62559BF86A78}"/>
                </a:ext>
              </a:extLst>
            </p:cNvPr>
            <p:cNvSpPr/>
            <p:nvPr/>
          </p:nvSpPr>
          <p:spPr>
            <a:xfrm>
              <a:off x="5148064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F71946E-2312-204E-9159-B45B0672A132}"/>
                </a:ext>
              </a:extLst>
            </p:cNvPr>
            <p:cNvSpPr/>
            <p:nvPr/>
          </p:nvSpPr>
          <p:spPr>
            <a:xfrm>
              <a:off x="6012160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CC5DC71-16E7-6A49-A063-14302CBA6D95}"/>
                </a:ext>
              </a:extLst>
            </p:cNvPr>
            <p:cNvSpPr/>
            <p:nvPr/>
          </p:nvSpPr>
          <p:spPr>
            <a:xfrm>
              <a:off x="2555776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616E4A0-C4F5-9A4C-BFBC-1C06C20DC50A}"/>
                </a:ext>
              </a:extLst>
            </p:cNvPr>
            <p:cNvSpPr/>
            <p:nvPr/>
          </p:nvSpPr>
          <p:spPr>
            <a:xfrm>
              <a:off x="3419872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8148B70-9A4A-D14E-80A6-93FB331A2D90}"/>
                </a:ext>
              </a:extLst>
            </p:cNvPr>
            <p:cNvSpPr/>
            <p:nvPr/>
          </p:nvSpPr>
          <p:spPr>
            <a:xfrm>
              <a:off x="4283968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FC435AB-BD46-3B4D-887F-88E5765ED316}"/>
                </a:ext>
              </a:extLst>
            </p:cNvPr>
            <p:cNvSpPr/>
            <p:nvPr/>
          </p:nvSpPr>
          <p:spPr>
            <a:xfrm>
              <a:off x="5148064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2B15841-259C-B840-9412-6613DB28E824}"/>
                </a:ext>
              </a:extLst>
            </p:cNvPr>
            <p:cNvSpPr/>
            <p:nvPr/>
          </p:nvSpPr>
          <p:spPr>
            <a:xfrm>
              <a:off x="6012160" y="5229200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6593365F-84CB-7F41-9446-B200382C79A2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771800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A63851C-EEC8-AF45-B75F-9E0C336FB80D}"/>
                </a:ext>
              </a:extLst>
            </p:cNvPr>
            <p:cNvCxnSpPr/>
            <p:nvPr/>
          </p:nvCxnSpPr>
          <p:spPr>
            <a:xfrm>
              <a:off x="3635896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99EDE2C-559E-8945-A82C-5E9DAEF00423}"/>
                </a:ext>
              </a:extLst>
            </p:cNvPr>
            <p:cNvCxnSpPr/>
            <p:nvPr/>
          </p:nvCxnSpPr>
          <p:spPr>
            <a:xfrm>
              <a:off x="4499992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D2FE6DA-E5C8-5046-B0C7-638D6E50B69D}"/>
                </a:ext>
              </a:extLst>
            </p:cNvPr>
            <p:cNvCxnSpPr/>
            <p:nvPr/>
          </p:nvCxnSpPr>
          <p:spPr>
            <a:xfrm>
              <a:off x="5364088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5F17AEA-DE89-2240-ADAA-AEBBF941BC9E}"/>
                </a:ext>
              </a:extLst>
            </p:cNvPr>
            <p:cNvCxnSpPr/>
            <p:nvPr/>
          </p:nvCxnSpPr>
          <p:spPr>
            <a:xfrm>
              <a:off x="6228184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D803BFD0-1849-8E45-8A07-DD340C6DD800}"/>
                </a:ext>
              </a:extLst>
            </p:cNvPr>
            <p:cNvCxnSpPr/>
            <p:nvPr/>
          </p:nvCxnSpPr>
          <p:spPr>
            <a:xfrm>
              <a:off x="2771800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7B87027-5742-C847-AC73-CE109390352C}"/>
                </a:ext>
              </a:extLst>
            </p:cNvPr>
            <p:cNvCxnSpPr/>
            <p:nvPr/>
          </p:nvCxnSpPr>
          <p:spPr>
            <a:xfrm>
              <a:off x="3635896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F911E2A3-C2EF-5F4D-AC0E-F6B73A25AA5F}"/>
                </a:ext>
              </a:extLst>
            </p:cNvPr>
            <p:cNvCxnSpPr/>
            <p:nvPr/>
          </p:nvCxnSpPr>
          <p:spPr>
            <a:xfrm>
              <a:off x="4499992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CC83F4E-82D4-444E-A3CC-4FF14CA6A561}"/>
                </a:ext>
              </a:extLst>
            </p:cNvPr>
            <p:cNvCxnSpPr/>
            <p:nvPr/>
          </p:nvCxnSpPr>
          <p:spPr>
            <a:xfrm>
              <a:off x="5364088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4DC989-16FB-014D-801E-85778FCD9ED4}"/>
                </a:ext>
              </a:extLst>
            </p:cNvPr>
            <p:cNvCxnSpPr/>
            <p:nvPr/>
          </p:nvCxnSpPr>
          <p:spPr>
            <a:xfrm>
              <a:off x="6228184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EBFF71A-EDCD-654B-BC88-3724471C1C71}"/>
                </a:ext>
              </a:extLst>
            </p:cNvPr>
            <p:cNvCxnSpPr/>
            <p:nvPr/>
          </p:nvCxnSpPr>
          <p:spPr>
            <a:xfrm>
              <a:off x="2771800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D3F2839F-D71C-424F-882B-3F537C8B89F8}"/>
                </a:ext>
              </a:extLst>
            </p:cNvPr>
            <p:cNvCxnSpPr/>
            <p:nvPr/>
          </p:nvCxnSpPr>
          <p:spPr>
            <a:xfrm>
              <a:off x="3635896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EB1DA0CF-21D8-194E-8F98-F5B5DC23F12E}"/>
                </a:ext>
              </a:extLst>
            </p:cNvPr>
            <p:cNvCxnSpPr/>
            <p:nvPr/>
          </p:nvCxnSpPr>
          <p:spPr>
            <a:xfrm>
              <a:off x="4499992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BEBB57A3-C62C-1647-B2E5-38FBEDE784DC}"/>
                </a:ext>
              </a:extLst>
            </p:cNvPr>
            <p:cNvCxnSpPr/>
            <p:nvPr/>
          </p:nvCxnSpPr>
          <p:spPr>
            <a:xfrm>
              <a:off x="5364088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0F536425-4CE3-614B-93B6-FCC4132F47A0}"/>
                </a:ext>
              </a:extLst>
            </p:cNvPr>
            <p:cNvCxnSpPr/>
            <p:nvPr/>
          </p:nvCxnSpPr>
          <p:spPr>
            <a:xfrm>
              <a:off x="6228184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ABECCBFA-F96E-284B-AA56-CF8FED106B88}"/>
                </a:ext>
              </a:extLst>
            </p:cNvPr>
            <p:cNvCxnSpPr/>
            <p:nvPr/>
          </p:nvCxnSpPr>
          <p:spPr>
            <a:xfrm>
              <a:off x="2771800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9901D9E8-278D-C249-8DD7-42063A352670}"/>
                </a:ext>
              </a:extLst>
            </p:cNvPr>
            <p:cNvCxnSpPr/>
            <p:nvPr/>
          </p:nvCxnSpPr>
          <p:spPr>
            <a:xfrm>
              <a:off x="3635896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BC2F62A-4A24-A548-B898-88635C7A389A}"/>
                </a:ext>
              </a:extLst>
            </p:cNvPr>
            <p:cNvCxnSpPr/>
            <p:nvPr/>
          </p:nvCxnSpPr>
          <p:spPr>
            <a:xfrm>
              <a:off x="4499992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C8A5AA9-9F76-CC47-A635-42EBC6681718}"/>
                </a:ext>
              </a:extLst>
            </p:cNvPr>
            <p:cNvCxnSpPr/>
            <p:nvPr/>
          </p:nvCxnSpPr>
          <p:spPr>
            <a:xfrm>
              <a:off x="5364088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82976828-8DC3-6243-80CA-6AF7A9C73DDD}"/>
                </a:ext>
              </a:extLst>
            </p:cNvPr>
            <p:cNvCxnSpPr/>
            <p:nvPr/>
          </p:nvCxnSpPr>
          <p:spPr>
            <a:xfrm>
              <a:off x="6228184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F51BC5C-3EE1-1243-BC72-F4ACFFC5A628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87824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DC039C82-DB31-C341-9682-0E6CB32690EF}"/>
                </a:ext>
              </a:extLst>
            </p:cNvPr>
            <p:cNvCxnSpPr/>
            <p:nvPr/>
          </p:nvCxnSpPr>
          <p:spPr>
            <a:xfrm>
              <a:off x="3851920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20A8063-1ADF-B747-8C41-C7C0E4B51B4C}"/>
                </a:ext>
              </a:extLst>
            </p:cNvPr>
            <p:cNvCxnSpPr/>
            <p:nvPr/>
          </p:nvCxnSpPr>
          <p:spPr>
            <a:xfrm>
              <a:off x="4716016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1B616D2-C92E-F245-BE85-1A790AA6A699}"/>
                </a:ext>
              </a:extLst>
            </p:cNvPr>
            <p:cNvCxnSpPr/>
            <p:nvPr/>
          </p:nvCxnSpPr>
          <p:spPr>
            <a:xfrm>
              <a:off x="5580112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D0F309F4-5BE3-934B-ABD0-EB4A7F12A830}"/>
                </a:ext>
              </a:extLst>
            </p:cNvPr>
            <p:cNvCxnSpPr/>
            <p:nvPr/>
          </p:nvCxnSpPr>
          <p:spPr>
            <a:xfrm>
              <a:off x="2987824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0E7A069-7D81-4C41-96AA-20E1EA388B95}"/>
                </a:ext>
              </a:extLst>
            </p:cNvPr>
            <p:cNvCxnSpPr/>
            <p:nvPr/>
          </p:nvCxnSpPr>
          <p:spPr>
            <a:xfrm>
              <a:off x="3851920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BF7523D-2B6B-EE4A-BB6B-72B6DBC5F7C2}"/>
                </a:ext>
              </a:extLst>
            </p:cNvPr>
            <p:cNvCxnSpPr/>
            <p:nvPr/>
          </p:nvCxnSpPr>
          <p:spPr>
            <a:xfrm>
              <a:off x="4716016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4A09B091-7DD1-1E4F-AD1B-0BF44155BF18}"/>
                </a:ext>
              </a:extLst>
            </p:cNvPr>
            <p:cNvCxnSpPr/>
            <p:nvPr/>
          </p:nvCxnSpPr>
          <p:spPr>
            <a:xfrm>
              <a:off x="5580112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E879AC1-AF50-1A44-BD3F-DF14163FB85E}"/>
                </a:ext>
              </a:extLst>
            </p:cNvPr>
            <p:cNvCxnSpPr/>
            <p:nvPr/>
          </p:nvCxnSpPr>
          <p:spPr>
            <a:xfrm>
              <a:off x="2987824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784DF57-2152-6D4B-BAE0-49FBFAD2FACA}"/>
                </a:ext>
              </a:extLst>
            </p:cNvPr>
            <p:cNvCxnSpPr/>
            <p:nvPr/>
          </p:nvCxnSpPr>
          <p:spPr>
            <a:xfrm>
              <a:off x="3851920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C21076A-56C5-134A-B8F1-F129CFB8CDEB}"/>
                </a:ext>
              </a:extLst>
            </p:cNvPr>
            <p:cNvCxnSpPr/>
            <p:nvPr/>
          </p:nvCxnSpPr>
          <p:spPr>
            <a:xfrm>
              <a:off x="4716016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C31FD65-AB7F-CC47-83A8-4140BD6D3CA4}"/>
                </a:ext>
              </a:extLst>
            </p:cNvPr>
            <p:cNvCxnSpPr/>
            <p:nvPr/>
          </p:nvCxnSpPr>
          <p:spPr>
            <a:xfrm>
              <a:off x="5580112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3582BEA6-C042-7047-876A-B46E53B1AE6D}"/>
                </a:ext>
              </a:extLst>
            </p:cNvPr>
            <p:cNvCxnSpPr/>
            <p:nvPr/>
          </p:nvCxnSpPr>
          <p:spPr>
            <a:xfrm>
              <a:off x="2987824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6988CF4-C600-6A45-A7B3-C6BB68AFCC22}"/>
                </a:ext>
              </a:extLst>
            </p:cNvPr>
            <p:cNvCxnSpPr/>
            <p:nvPr/>
          </p:nvCxnSpPr>
          <p:spPr>
            <a:xfrm>
              <a:off x="3851920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90FCFC0-533D-0E49-A546-36D65A8C0595}"/>
                </a:ext>
              </a:extLst>
            </p:cNvPr>
            <p:cNvCxnSpPr/>
            <p:nvPr/>
          </p:nvCxnSpPr>
          <p:spPr>
            <a:xfrm>
              <a:off x="4716016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B5978E9-E58A-F746-8F89-24E6CC0F365F}"/>
                </a:ext>
              </a:extLst>
            </p:cNvPr>
            <p:cNvCxnSpPr/>
            <p:nvPr/>
          </p:nvCxnSpPr>
          <p:spPr>
            <a:xfrm>
              <a:off x="5580112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AB00F423-07A4-A84E-BF5B-87FE1B1B496D}"/>
                </a:ext>
              </a:extLst>
            </p:cNvPr>
            <p:cNvCxnSpPr/>
            <p:nvPr/>
          </p:nvCxnSpPr>
          <p:spPr>
            <a:xfrm>
              <a:off x="2987824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0E2B41FF-B2D4-D140-94B4-7EE066D6EAA8}"/>
                </a:ext>
              </a:extLst>
            </p:cNvPr>
            <p:cNvCxnSpPr/>
            <p:nvPr/>
          </p:nvCxnSpPr>
          <p:spPr>
            <a:xfrm>
              <a:off x="3851920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D6B99C80-AB15-FE46-9520-3AD3089DE938}"/>
                </a:ext>
              </a:extLst>
            </p:cNvPr>
            <p:cNvCxnSpPr/>
            <p:nvPr/>
          </p:nvCxnSpPr>
          <p:spPr>
            <a:xfrm>
              <a:off x="4716016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3F985C6-CF72-DB47-80F7-053BBF59BEB7}"/>
                </a:ext>
              </a:extLst>
            </p:cNvPr>
            <p:cNvCxnSpPr/>
            <p:nvPr/>
          </p:nvCxnSpPr>
          <p:spPr>
            <a:xfrm>
              <a:off x="5580112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44F80CF1-9240-9A40-B921-2D07532DC731}"/>
                </a:ext>
              </a:extLst>
            </p:cNvPr>
            <p:cNvSpPr/>
            <p:nvPr/>
          </p:nvSpPr>
          <p:spPr>
            <a:xfrm>
              <a:off x="3059832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2280A9DC-FF27-0243-AEBF-BAC0182E1696}"/>
                </a:ext>
              </a:extLst>
            </p:cNvPr>
            <p:cNvSpPr/>
            <p:nvPr/>
          </p:nvSpPr>
          <p:spPr>
            <a:xfrm>
              <a:off x="4788024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108DCCA4-EDCB-6949-9EE3-9AE5E6B986A1}"/>
                </a:ext>
              </a:extLst>
            </p:cNvPr>
            <p:cNvSpPr/>
            <p:nvPr/>
          </p:nvSpPr>
          <p:spPr>
            <a:xfrm>
              <a:off x="2627784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15DB120-9F34-C148-9844-50C8ED6AB457}"/>
                </a:ext>
              </a:extLst>
            </p:cNvPr>
            <p:cNvSpPr/>
            <p:nvPr/>
          </p:nvSpPr>
          <p:spPr>
            <a:xfrm>
              <a:off x="3491880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CF2A7D-C814-724E-AFE9-C670D9F17B9C}"/>
                </a:ext>
              </a:extLst>
            </p:cNvPr>
            <p:cNvSpPr/>
            <p:nvPr/>
          </p:nvSpPr>
          <p:spPr>
            <a:xfrm>
              <a:off x="4355976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3F1DEA7-AE70-464C-9399-09DF1CBA75CD}"/>
                </a:ext>
              </a:extLst>
            </p:cNvPr>
            <p:cNvSpPr/>
            <p:nvPr/>
          </p:nvSpPr>
          <p:spPr>
            <a:xfrm>
              <a:off x="5220072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E3EC3D9-BA90-694B-A527-3B5B13B732FE}"/>
                </a:ext>
              </a:extLst>
            </p:cNvPr>
            <p:cNvSpPr/>
            <p:nvPr/>
          </p:nvSpPr>
          <p:spPr>
            <a:xfrm>
              <a:off x="4355976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AA49676F-38E8-C646-AE33-29DDE3E9EF74}"/>
                </a:ext>
              </a:extLst>
            </p:cNvPr>
            <p:cNvSpPr/>
            <p:nvPr/>
          </p:nvSpPr>
          <p:spPr>
            <a:xfrm>
              <a:off x="2627784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13C5C66B-904E-6F4F-A056-07442C7ADC52}"/>
                </a:ext>
              </a:extLst>
            </p:cNvPr>
            <p:cNvSpPr/>
            <p:nvPr/>
          </p:nvSpPr>
          <p:spPr>
            <a:xfrm>
              <a:off x="6084168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2B3419A2-E5A8-FE48-841A-91433F255460}"/>
                </a:ext>
              </a:extLst>
            </p:cNvPr>
            <p:cNvSpPr/>
            <p:nvPr/>
          </p:nvSpPr>
          <p:spPr>
            <a:xfrm>
              <a:off x="6084168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7ADACA81-DD13-1B45-98DE-6C975E7A9F06}"/>
                </a:ext>
              </a:extLst>
            </p:cNvPr>
            <p:cNvSpPr/>
            <p:nvPr/>
          </p:nvSpPr>
          <p:spPr>
            <a:xfrm>
              <a:off x="5220072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B8752FFD-0564-0D49-9442-EE743BAE0116}"/>
                </a:ext>
              </a:extLst>
            </p:cNvPr>
            <p:cNvSpPr/>
            <p:nvPr/>
          </p:nvSpPr>
          <p:spPr>
            <a:xfrm>
              <a:off x="5652120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0C5A563E-5380-204F-96FF-FD0B60E53E22}"/>
                </a:ext>
              </a:extLst>
            </p:cNvPr>
            <p:cNvSpPr/>
            <p:nvPr/>
          </p:nvSpPr>
          <p:spPr>
            <a:xfrm>
              <a:off x="3923928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4EFE10CC-4CDE-2C41-B47E-E27DB38F0AF5}"/>
                </a:ext>
              </a:extLst>
            </p:cNvPr>
            <p:cNvSpPr/>
            <p:nvPr/>
          </p:nvSpPr>
          <p:spPr>
            <a:xfrm>
              <a:off x="3059832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F5107B8F-29F5-B942-B76A-9D62169DFF30}"/>
                </a:ext>
              </a:extLst>
            </p:cNvPr>
            <p:cNvSpPr/>
            <p:nvPr/>
          </p:nvSpPr>
          <p:spPr>
            <a:xfrm>
              <a:off x="5652120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1E848F63-540D-4141-AD77-AE81A8234A1A}"/>
                </a:ext>
              </a:extLst>
            </p:cNvPr>
            <p:cNvSpPr/>
            <p:nvPr/>
          </p:nvSpPr>
          <p:spPr>
            <a:xfrm>
              <a:off x="3059832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BA6D1289-A80D-544A-8FE3-7D16B103D7D2}"/>
                </a:ext>
              </a:extLst>
            </p:cNvPr>
            <p:cNvSpPr/>
            <p:nvPr/>
          </p:nvSpPr>
          <p:spPr>
            <a:xfrm>
              <a:off x="3491880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7D75982D-AECF-7A43-9EFE-1DF8C5B7BB80}"/>
                </a:ext>
              </a:extLst>
            </p:cNvPr>
            <p:cNvSpPr/>
            <p:nvPr/>
          </p:nvSpPr>
          <p:spPr>
            <a:xfrm>
              <a:off x="4788024" y="443711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24453D9E-3A4D-364B-9F8F-9277B9CB48A0}"/>
                </a:ext>
              </a:extLst>
            </p:cNvPr>
            <p:cNvSpPr/>
            <p:nvPr/>
          </p:nvSpPr>
          <p:spPr>
            <a:xfrm>
              <a:off x="5652120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D2762DF7-7AFC-BB4E-86D5-43CC3EA2FED0}"/>
                </a:ext>
              </a:extLst>
            </p:cNvPr>
            <p:cNvSpPr/>
            <p:nvPr/>
          </p:nvSpPr>
          <p:spPr>
            <a:xfrm>
              <a:off x="2627784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EE2E3188-EA8A-4040-B140-C0408F7452BB}"/>
                </a:ext>
              </a:extLst>
            </p:cNvPr>
            <p:cNvSpPr/>
            <p:nvPr/>
          </p:nvSpPr>
          <p:spPr>
            <a:xfrm>
              <a:off x="4788024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33C5A962-FC41-3B4E-BD07-3AB8F395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99592" y="3212976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32697346-7346-F344-B53A-4CA652AE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2996952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55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C927F35-B6FB-1946-8929-39414F736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</a:t>
            </a:r>
            <a:r>
              <a:rPr lang="en-US" altLang="ja-JP"/>
              <a:t>Union-Find</a:t>
            </a:r>
            <a:r>
              <a:rPr lang="ja-JP" altLang="en-US"/>
              <a:t>アルゴリズム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7D5C9E4-6F74-6548-A01F-D6D5D4ED6620}"/>
              </a:ext>
            </a:extLst>
          </p:cNvPr>
          <p:cNvSpPr txBox="1"/>
          <p:nvPr/>
        </p:nvSpPr>
        <p:spPr>
          <a:xfrm>
            <a:off x="2843808" y="1916832"/>
            <a:ext cx="1803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の上司は</a:t>
            </a:r>
            <a:r>
              <a:rPr lang="en-US" altLang="ja-JP"/>
              <a:t>3</a:t>
            </a:r>
          </a:p>
          <a:p>
            <a:r>
              <a:rPr kumimoji="1" lang="en-US" altLang="ja-JP"/>
              <a:t>3</a:t>
            </a:r>
            <a:r>
              <a:rPr kumimoji="1" lang="ja-JP" altLang="en-US"/>
              <a:t>の上司は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1</a:t>
            </a:r>
            <a:r>
              <a:rPr lang="ja-JP" altLang="en-US"/>
              <a:t>の上司は</a:t>
            </a:r>
            <a:r>
              <a:rPr lang="en-US" altLang="ja-JP"/>
              <a:t>1</a:t>
            </a:r>
            <a:r>
              <a:rPr lang="ja-JP" altLang="en-US"/>
              <a:t>自身</a:t>
            </a:r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AC32BCBD-2107-1740-A443-C972A086E229}"/>
              </a:ext>
            </a:extLst>
          </p:cNvPr>
          <p:cNvSpPr/>
          <p:nvPr/>
        </p:nvSpPr>
        <p:spPr>
          <a:xfrm>
            <a:off x="4716016" y="2204864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2CD9317-E9AA-8A46-9384-FA6ACA1C092E}"/>
              </a:ext>
            </a:extLst>
          </p:cNvPr>
          <p:cNvSpPr txBox="1"/>
          <p:nvPr/>
        </p:nvSpPr>
        <p:spPr>
          <a:xfrm>
            <a:off x="5220072" y="1988840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が</a:t>
            </a:r>
            <a:r>
              <a:rPr kumimoji="1" lang="ja-JP" altLang="en-US"/>
              <a:t>所属する会社の</a:t>
            </a:r>
            <a:endParaRPr kumimoji="1" lang="en-US" altLang="ja-JP"/>
          </a:p>
          <a:p>
            <a:r>
              <a:rPr kumimoji="1" lang="ja-JP" altLang="en-US"/>
              <a:t>社長は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CC4B150F-A00F-EC41-A210-DA395C5CAE9D}"/>
              </a:ext>
            </a:extLst>
          </p:cNvPr>
          <p:cNvGrpSpPr/>
          <p:nvPr/>
        </p:nvGrpSpPr>
        <p:grpSpPr>
          <a:xfrm>
            <a:off x="467544" y="1556792"/>
            <a:ext cx="1701522" cy="1584176"/>
            <a:chOff x="1403648" y="1052736"/>
            <a:chExt cx="2088232" cy="1944216"/>
          </a:xfrm>
        </p:grpSpPr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B8C0EF96-9892-5040-9FB0-00AFEB303E41}"/>
                </a:ext>
              </a:extLst>
            </p:cNvPr>
            <p:cNvSpPr/>
            <p:nvPr/>
          </p:nvSpPr>
          <p:spPr>
            <a:xfrm>
              <a:off x="2267744" y="1268760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AB1B2095-764E-1A45-B252-7FAADF911A58}"/>
                </a:ext>
              </a:extLst>
            </p:cNvPr>
            <p:cNvSpPr/>
            <p:nvPr/>
          </p:nvSpPr>
          <p:spPr>
            <a:xfrm>
              <a:off x="1835696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73360B26-3330-1E47-B80B-D03AA40049C3}"/>
                </a:ext>
              </a:extLst>
            </p:cNvPr>
            <p:cNvSpPr/>
            <p:nvPr/>
          </p:nvSpPr>
          <p:spPr>
            <a:xfrm>
              <a:off x="2627784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6EEC7AF1-9449-4D43-9033-71335E38220E}"/>
                </a:ext>
              </a:extLst>
            </p:cNvPr>
            <p:cNvSpPr/>
            <p:nvPr/>
          </p:nvSpPr>
          <p:spPr>
            <a:xfrm>
              <a:off x="1403648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8C41798A-FF63-9E45-8866-41FF40EA0BEA}"/>
                </a:ext>
              </a:extLst>
            </p:cNvPr>
            <p:cNvSpPr/>
            <p:nvPr/>
          </p:nvSpPr>
          <p:spPr>
            <a:xfrm>
              <a:off x="2267744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6BCC4234-B144-5A48-BC3F-C617AB399128}"/>
                </a:ext>
              </a:extLst>
            </p:cNvPr>
            <p:cNvSpPr/>
            <p:nvPr/>
          </p:nvSpPr>
          <p:spPr>
            <a:xfrm>
              <a:off x="3059832" y="2564904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6CAA82F3-DBC3-3A49-8A46-E4B3C772640D}"/>
                </a:ext>
              </a:extLst>
            </p:cNvPr>
            <p:cNvSpPr/>
            <p:nvPr/>
          </p:nvSpPr>
          <p:spPr>
            <a:xfrm>
              <a:off x="2555776" y="1052736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BE9B0CC-597C-B04D-BEC9-ECF72878C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0936" y="2276872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9322D8C-3D72-004B-B00E-96C1608275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276872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5046679D-6208-9E4B-8879-CF94885BEA78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2276872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3659D719-8ABF-F346-8A9D-631DDAC94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984" y="1628800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EFA267C-24E5-FC42-B455-1E6C4C9938F5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1628800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73620E35-83D9-354B-9FE5-88EF51F367EC}"/>
              </a:ext>
            </a:extLst>
          </p:cNvPr>
          <p:cNvSpPr/>
          <p:nvPr/>
        </p:nvSpPr>
        <p:spPr>
          <a:xfrm>
            <a:off x="251520" y="1484784"/>
            <a:ext cx="7560840" cy="1800200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右矢印 69">
            <a:extLst>
              <a:ext uri="{FF2B5EF4-FFF2-40B4-BE49-F238E27FC236}">
                <a16:creationId xmlns:a16="http://schemas.microsoft.com/office/drawing/2014/main" id="{EE76B38A-3F0C-7840-BB24-1F273D6F6F5B}"/>
              </a:ext>
            </a:extLst>
          </p:cNvPr>
          <p:cNvSpPr/>
          <p:nvPr/>
        </p:nvSpPr>
        <p:spPr>
          <a:xfrm>
            <a:off x="4067944" y="4941168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61670A87-1FF9-6143-90B9-1AC13D2BB084}"/>
              </a:ext>
            </a:extLst>
          </p:cNvPr>
          <p:cNvGrpSpPr/>
          <p:nvPr/>
        </p:nvGrpSpPr>
        <p:grpSpPr>
          <a:xfrm>
            <a:off x="827584" y="4653136"/>
            <a:ext cx="2128236" cy="1008112"/>
            <a:chOff x="1259632" y="3862789"/>
            <a:chExt cx="2736304" cy="1296144"/>
          </a:xfrm>
        </p:grpSpPr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9C486EED-0D00-8A47-B965-9821EEF7EB13}"/>
                </a:ext>
              </a:extLst>
            </p:cNvPr>
            <p:cNvSpPr/>
            <p:nvPr/>
          </p:nvSpPr>
          <p:spPr>
            <a:xfrm>
              <a:off x="1691680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38E71122-929F-6A43-A3B3-80C02D6BF5CB}"/>
                </a:ext>
              </a:extLst>
            </p:cNvPr>
            <p:cNvSpPr/>
            <p:nvPr/>
          </p:nvSpPr>
          <p:spPr>
            <a:xfrm>
              <a:off x="1259632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906EE3A-26C4-2F40-BCBD-396815168DDA}"/>
                </a:ext>
              </a:extLst>
            </p:cNvPr>
            <p:cNvSpPr/>
            <p:nvPr/>
          </p:nvSpPr>
          <p:spPr>
            <a:xfrm>
              <a:off x="205172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016E91B-E31A-7543-9E2B-DF2FD62760B8}"/>
                </a:ext>
              </a:extLst>
            </p:cNvPr>
            <p:cNvCxnSpPr>
              <a:cxnSpLocks/>
              <a:stCxn id="72" idx="3"/>
              <a:endCxn id="73" idx="0"/>
            </p:cNvCxnSpPr>
            <p:nvPr/>
          </p:nvCxnSpPr>
          <p:spPr>
            <a:xfrm flipH="1">
              <a:off x="1475656" y="4447589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FF91FBAE-7816-D442-B46B-3DD1A07B137C}"/>
                </a:ext>
              </a:extLst>
            </p:cNvPr>
            <p:cNvCxnSpPr>
              <a:cxnSpLocks/>
              <a:stCxn id="72" idx="5"/>
              <a:endCxn id="74" idx="0"/>
            </p:cNvCxnSpPr>
            <p:nvPr/>
          </p:nvCxnSpPr>
          <p:spPr>
            <a:xfrm>
              <a:off x="2060456" y="4447589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A579192B-8AAF-BA4B-B729-27FD30E2DBD0}"/>
                </a:ext>
              </a:extLst>
            </p:cNvPr>
            <p:cNvSpPr/>
            <p:nvPr/>
          </p:nvSpPr>
          <p:spPr>
            <a:xfrm>
              <a:off x="3203848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BC6C95FF-7C2C-A342-8F69-02D6492DDFAC}"/>
                </a:ext>
              </a:extLst>
            </p:cNvPr>
            <p:cNvSpPr/>
            <p:nvPr/>
          </p:nvSpPr>
          <p:spPr>
            <a:xfrm>
              <a:off x="277180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658D50DB-CAC1-D542-AC29-9A4EE39256C4}"/>
                </a:ext>
              </a:extLst>
            </p:cNvPr>
            <p:cNvSpPr/>
            <p:nvPr/>
          </p:nvSpPr>
          <p:spPr>
            <a:xfrm>
              <a:off x="3563888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E88B1154-E671-174C-AA80-1C66E3FD5A2E}"/>
                </a:ext>
              </a:extLst>
            </p:cNvPr>
            <p:cNvSpPr/>
            <p:nvPr/>
          </p:nvSpPr>
          <p:spPr>
            <a:xfrm>
              <a:off x="1979712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527151A9-A329-5348-A481-B5A07A8C9150}"/>
                </a:ext>
              </a:extLst>
            </p:cNvPr>
            <p:cNvSpPr/>
            <p:nvPr/>
          </p:nvSpPr>
          <p:spPr>
            <a:xfrm>
              <a:off x="3491880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17E0FF4-F09D-0040-A731-DA79810A2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088" y="4438853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B89393F6-9054-F046-BB27-26D8A003066C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438853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F1E71C17-DA34-4042-BE17-ED86C4E21417}"/>
              </a:ext>
            </a:extLst>
          </p:cNvPr>
          <p:cNvGrpSpPr/>
          <p:nvPr/>
        </p:nvGrpSpPr>
        <p:grpSpPr>
          <a:xfrm>
            <a:off x="4860032" y="4365104"/>
            <a:ext cx="1848205" cy="1512168"/>
            <a:chOff x="5076056" y="3862789"/>
            <a:chExt cx="2376264" cy="1944216"/>
          </a:xfrm>
        </p:grpSpPr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90F47E66-0F1A-1F49-AE1A-89FDEA1FA47D}"/>
                </a:ext>
              </a:extLst>
            </p:cNvPr>
            <p:cNvSpPr/>
            <p:nvPr/>
          </p:nvSpPr>
          <p:spPr>
            <a:xfrm>
              <a:off x="5868144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D7DDB1AC-46D1-6C42-BA91-2873026B45D2}"/>
                </a:ext>
              </a:extLst>
            </p:cNvPr>
            <p:cNvSpPr/>
            <p:nvPr/>
          </p:nvSpPr>
          <p:spPr>
            <a:xfrm>
              <a:off x="5076056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46CE2BF-C1D7-B042-B301-9A01D1FAA045}"/>
                </a:ext>
              </a:extLst>
            </p:cNvPr>
            <p:cNvSpPr/>
            <p:nvPr/>
          </p:nvSpPr>
          <p:spPr>
            <a:xfrm>
              <a:off x="5868144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18F8F63B-57F8-EA45-9FD4-5BF9CA30F132}"/>
                </a:ext>
              </a:extLst>
            </p:cNvPr>
            <p:cNvCxnSpPr>
              <a:cxnSpLocks/>
              <a:stCxn id="85" idx="3"/>
              <a:endCxn id="86" idx="0"/>
            </p:cNvCxnSpPr>
            <p:nvPr/>
          </p:nvCxnSpPr>
          <p:spPr>
            <a:xfrm flipH="1">
              <a:off x="529208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4FD6F21-8649-934F-8E8F-064E732069A1}"/>
                </a:ext>
              </a:extLst>
            </p:cNvPr>
            <p:cNvCxnSpPr>
              <a:cxnSpLocks/>
              <a:stCxn id="85" idx="4"/>
              <a:endCxn id="87" idx="0"/>
            </p:cNvCxnSpPr>
            <p:nvPr/>
          </p:nvCxnSpPr>
          <p:spPr>
            <a:xfrm>
              <a:off x="6084168" y="4510861"/>
              <a:ext cx="0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66F4D9F5-712A-CE4A-98A5-B7BB90E31AEB}"/>
                </a:ext>
              </a:extLst>
            </p:cNvPr>
            <p:cNvSpPr/>
            <p:nvPr/>
          </p:nvSpPr>
          <p:spPr>
            <a:xfrm>
              <a:off x="6660232" y="4726885"/>
              <a:ext cx="432048" cy="432048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A8051B8-4BB3-5B4D-BC55-1073035EE70B}"/>
                </a:ext>
              </a:extLst>
            </p:cNvPr>
            <p:cNvSpPr/>
            <p:nvPr/>
          </p:nvSpPr>
          <p:spPr>
            <a:xfrm>
              <a:off x="6228184" y="5374957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095D1845-EFB0-434D-9A66-92D3C3FB8E5D}"/>
                </a:ext>
              </a:extLst>
            </p:cNvPr>
            <p:cNvSpPr/>
            <p:nvPr/>
          </p:nvSpPr>
          <p:spPr>
            <a:xfrm>
              <a:off x="7020272" y="537495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DF0E9A20-945A-F14F-8B38-E78E8D88917A}"/>
                </a:ext>
              </a:extLst>
            </p:cNvPr>
            <p:cNvCxnSpPr>
              <a:cxnSpLocks/>
              <a:stCxn id="85" idx="5"/>
              <a:endCxn id="90" idx="0"/>
            </p:cNvCxnSpPr>
            <p:nvPr/>
          </p:nvCxnSpPr>
          <p:spPr>
            <a:xfrm>
              <a:off x="623692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CD2E6BB-F392-7A45-896D-2E74BDAD163E}"/>
                </a:ext>
              </a:extLst>
            </p:cNvPr>
            <p:cNvSpPr/>
            <p:nvPr/>
          </p:nvSpPr>
          <p:spPr>
            <a:xfrm>
              <a:off x="6156176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254E9AD-29F5-394B-9729-B72DB96DED3D}"/>
                </a:ext>
              </a:extLst>
            </p:cNvPr>
            <p:cNvCxnSpPr>
              <a:cxnSpLocks/>
              <a:stCxn id="90" idx="3"/>
              <a:endCxn id="91" idx="0"/>
            </p:cNvCxnSpPr>
            <p:nvPr/>
          </p:nvCxnSpPr>
          <p:spPr>
            <a:xfrm flipH="1">
              <a:off x="6444208" y="5095661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B9F5DF7-EB84-0D45-8060-C10B9847B18E}"/>
                </a:ext>
              </a:extLst>
            </p:cNvPr>
            <p:cNvCxnSpPr>
              <a:cxnSpLocks/>
              <a:stCxn id="90" idx="5"/>
              <a:endCxn id="92" idx="0"/>
            </p:cNvCxnSpPr>
            <p:nvPr/>
          </p:nvCxnSpPr>
          <p:spPr>
            <a:xfrm>
              <a:off x="7029008" y="5095661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32F824E1-30E0-3E43-8A88-9867EA3C57F7}"/>
              </a:ext>
            </a:extLst>
          </p:cNvPr>
          <p:cNvSpPr/>
          <p:nvPr/>
        </p:nvSpPr>
        <p:spPr>
          <a:xfrm>
            <a:off x="251520" y="3933056"/>
            <a:ext cx="7560840" cy="2736304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4FC80BC-E71F-1948-B1BE-2D134165CCE0}"/>
              </a:ext>
            </a:extLst>
          </p:cNvPr>
          <p:cNvSpPr txBox="1"/>
          <p:nvPr/>
        </p:nvSpPr>
        <p:spPr>
          <a:xfrm>
            <a:off x="467544" y="4005064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と</a:t>
            </a:r>
            <a:r>
              <a:rPr kumimoji="1" lang="en-US" altLang="ja-JP"/>
              <a:t>5</a:t>
            </a:r>
            <a:r>
              <a:rPr kumimoji="1" lang="ja-JP" altLang="en-US"/>
              <a:t>が所属する会社を合併したい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32A04AA-1F77-C248-9DFD-402AB433E0CB}"/>
              </a:ext>
            </a:extLst>
          </p:cNvPr>
          <p:cNvSpPr txBox="1"/>
          <p:nvPr/>
        </p:nvSpPr>
        <p:spPr>
          <a:xfrm>
            <a:off x="467544" y="5877272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が所属する</a:t>
            </a:r>
            <a:r>
              <a:rPr kumimoji="1" lang="ja-JP" altLang="en-US"/>
              <a:t>会社の社長は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5</a:t>
            </a:r>
            <a:r>
              <a:rPr lang="ja-JP" altLang="en-US"/>
              <a:t>が所属する会社の社長は</a:t>
            </a:r>
            <a:r>
              <a:rPr lang="en-US" altLang="ja-JP"/>
              <a:t>4</a:t>
            </a:r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A32CA8D-99E1-AB4B-9C52-C9F83D72F638}"/>
              </a:ext>
            </a:extLst>
          </p:cNvPr>
          <p:cNvSpPr txBox="1"/>
          <p:nvPr/>
        </p:nvSpPr>
        <p:spPr>
          <a:xfrm>
            <a:off x="4716016" y="400506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を</a:t>
            </a:r>
            <a:r>
              <a:rPr lang="en-US" altLang="ja-JP"/>
              <a:t>1</a:t>
            </a:r>
            <a:r>
              <a:rPr lang="ja-JP" altLang="en-US"/>
              <a:t>の部下に加える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BADB4C05-D487-AB45-AB0D-774A7759C447}"/>
              </a:ext>
            </a:extLst>
          </p:cNvPr>
          <p:cNvSpPr txBox="1"/>
          <p:nvPr/>
        </p:nvSpPr>
        <p:spPr>
          <a:xfrm>
            <a:off x="3779912" y="6093296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の部下の</a:t>
            </a:r>
            <a:r>
              <a:rPr lang="en-US" altLang="ja-JP"/>
              <a:t>6</a:t>
            </a:r>
            <a:r>
              <a:rPr lang="ja-JP" altLang="en-US"/>
              <a:t>は自動的に</a:t>
            </a:r>
            <a:r>
              <a:rPr lang="en-US" altLang="ja-JP"/>
              <a:t>1</a:t>
            </a:r>
            <a:r>
              <a:rPr lang="ja-JP" altLang="en-US"/>
              <a:t>の部下になる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B482D4A1-8331-D848-89F9-62D424298479}"/>
              </a:ext>
            </a:extLst>
          </p:cNvPr>
          <p:cNvSpPr txBox="1"/>
          <p:nvPr/>
        </p:nvSpPr>
        <p:spPr>
          <a:xfrm>
            <a:off x="251520" y="980728"/>
            <a:ext cx="32640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Find:</a:t>
            </a:r>
            <a:r>
              <a:rPr lang="ja-JP" altLang="en-US" sz="2400"/>
              <a:t>自社の社長を探す</a:t>
            </a:r>
            <a:endParaRPr kumimoji="1" lang="ja-JP" altLang="en-US" sz="2400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27E36D9D-583F-574C-9D7F-A1ED3BEA04F1}"/>
              </a:ext>
            </a:extLst>
          </p:cNvPr>
          <p:cNvSpPr/>
          <p:nvPr/>
        </p:nvSpPr>
        <p:spPr>
          <a:xfrm>
            <a:off x="251520" y="3429000"/>
            <a:ext cx="4333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Union</a:t>
            </a:r>
            <a:r>
              <a:rPr lang="ja-JP" altLang="en-US" sz="2400"/>
              <a:t>：二つの会社を合併する</a:t>
            </a:r>
          </a:p>
        </p:txBody>
      </p:sp>
    </p:spTree>
    <p:extLst>
      <p:ext uri="{BB962C8B-B14F-4D97-AF65-F5344CB8AC3E}">
        <p14:creationId xmlns:p14="http://schemas.microsoft.com/office/powerpoint/2010/main" val="17131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48C4CB0-2030-9C42-9D41-17E282007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A3B7465-0EFE-1846-A3FC-F41B18FD3E70}"/>
              </a:ext>
            </a:extLst>
          </p:cNvPr>
          <p:cNvGrpSpPr/>
          <p:nvPr/>
        </p:nvGrpSpPr>
        <p:grpSpPr>
          <a:xfrm>
            <a:off x="1259632" y="1700808"/>
            <a:ext cx="6192688" cy="3234823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150DEE-0313-3F48-8B17-0C05E9C24B39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E023BA8-E312-2B4E-869C-167AC32340E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B58D7D5-0C3B-C649-9970-3925880DBDF0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914C98B-B13E-E14E-BF22-97C15DEEC6B9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2C45C71-E95B-5241-B577-F01E0656562E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72113DC-BC1E-A046-9457-00833C044C63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27A2AE-7F2B-8542-B96A-9BE13FE5D478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5585B6F-BFCF-2343-9679-35967B780366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A2AAAD-45A5-1B4A-B4B9-116FB223120D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4C4DA76-7633-1A42-BB92-240F67DDC369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A23540-68BD-0D46-B47D-D128270364BA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094A8EF-DF12-F046-AEAE-3746EE0BEB8A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6D0A014-9E64-5A4D-942A-453927DDA5B9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075B8C7-AB97-9445-9396-BE218C4DA8E2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14DABD-0B49-3E4F-B9BD-BFA7E86591CE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EFCDE1F-250F-5D43-A76A-53D97ECB51AD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B52F95B-866E-B449-A6A7-C7EF0CC95FE7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5867545-73CE-124F-A5AA-D8AAF639D601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DD010C2-3F76-5D48-B0F9-30F2EFF34030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5810B78-5786-604C-B205-D938A8C56E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78129AF-8F80-3E4C-91BE-A11CA123A624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5A873B5-2CAD-3942-8F18-6215458F6FE3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DA1CF39-50DF-8D47-814E-06180F585481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229D32C-977B-7643-AAF6-28E4F35BCD57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E93BCE5-1A18-1B4F-A2E6-35E9C8E0A3DE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84FAAA8-C744-D145-B7A0-BCDF90F7B141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5C66739C-918B-B040-A31E-47E32F11ECF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F4F3A9FA-977F-A04B-A97B-F8F0D8256BEF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FEF3E028-F11A-6248-96A6-21C3F691C96B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244004A5-AE29-3542-A1F1-8B55E52F9146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F9A850CD-9B56-FC4A-B2AC-6FD6EEBFC061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0814BD70-FF7B-DE42-BC99-2A60583A365B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48C8E68-29B9-CF41-98F5-F7F7FB53554C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16C6276-A734-DF4F-8D88-E127D72E66CA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C2CA6F5-E7C8-E94E-B801-8A9B0B960FCF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85459936-ECE0-C047-98DA-D30F1B5618CA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469661-F37D-DE47-832A-9D6B5DED85F1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8E6B375-3F54-194C-BA09-AB91D1CA2C72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41BF59F-E6AC-164E-90B2-0501C1D1BB74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C81772E6-4F88-1E47-8E23-BD38EDAC7E65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50ED76E-852C-0C46-B390-CA04A8A26142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3E40370-2C3D-8840-AF42-D1F3787DEDBE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ACAC45B2-8B5D-F740-BF62-282C2B78AFEF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4EF4F23-1B63-824A-8AD6-0F4FB5EB683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C4F00280-44CA-0E4A-BB48-41DC9700D8DC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BC7932BE-4F6A-9D4D-B735-17D37D1812D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C44620F0-7E09-AD43-8DD6-7E1E2F7F00ED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CBD830-9A40-4C42-81C4-896F4A181059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F53CD9BE-B131-CE4C-BB1C-D822D2F73BF4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A401E2B-3147-104E-B4C3-7FA57521CF84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0C669879-73A0-9E48-8CD0-BF6CBF8DBC76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C9A5DAB-0B3B-1F42-919B-C5D9497BA70F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AA4EF146-A584-FE44-BF3F-7AC90166A41F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559B52E3-C728-2B4E-B49F-F932F6BA9CDE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8067D1C-FBEC-3248-9C2D-A41430273B35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68794C8-DCCA-804C-8BE4-A698FF6D6B60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7875467-EBB2-3A43-AC5B-E9C2B8861B56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8B59B19-E53D-8D47-9C8D-6F594BABAC9B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23B0E29-2BAD-9446-8EC0-D53347E6317E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C3CAE396-325D-B240-9FF1-FD5CACD0C39D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387D5D5-CE45-E942-9B70-85B1BDE85DD9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1842A462-4CAD-3940-A1A2-E96011D25B21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E173CA4D-D5A2-594E-BA9A-D56278297DC7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64E7C9-3BBF-3040-B93F-E9D6E79DAC65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40AA02C5-6855-B547-A73C-156F867EE0F4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D6620F5A-3343-6141-A742-79D947049EE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C3346D27-DD2F-BA48-937E-739DB1EB6DAF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4EF89B42-87F3-194B-A16F-F83FF5DD76C9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06DEB1F5-D597-E745-9A7C-6178D42D5B96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00ED9D73-8A12-6B40-BA42-840635DE20F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4764ED5-FA21-C746-B1A9-487566E87648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90353869-B7B7-8242-B90D-339C3D5A0929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0F7A6124-4CE0-D849-A427-757766E5E0A0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C0272D04-6AE4-1047-AE4F-3A40F2644F5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AD9CDBA7-FDAC-6D44-9941-B7355734B8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5669818E-9F5E-B749-9333-8C61C2FC00AB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9EC7F623-BA36-484B-965B-FFD4FEDF20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74030822-13EB-8447-8915-F2D340564880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E5EDE283-A221-5F45-AF8B-80AB349E9569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3A68D5C0-8DBA-8445-ABAB-9EA48FD6E8CE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24697AF8-22B0-ED4B-82BB-BCA80BD7A4C4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4B09AF77-9031-A54D-A6DC-10E16158BCD1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71887139-D1F0-DA4A-A01A-60869DC520C6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8F4C7B8A-1BE5-4B47-9857-D1049D761091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BE2F387B-4667-394C-AEE7-450098D21DDC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D5B7692-AEE2-0B40-B91D-E902B2D491CF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F90593F-D9DE-AB46-929F-854E2C27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614D4D80-CE90-CB42-878B-D4AD68FC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37B949F3-C062-9C4B-8D1E-29125D5B2A39}"/>
              </a:ext>
            </a:extLst>
          </p:cNvPr>
          <p:cNvSpPr txBox="1"/>
          <p:nvPr/>
        </p:nvSpPr>
        <p:spPr>
          <a:xfrm>
            <a:off x="1331640" y="1124744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碁盤の目状の道が確率</a:t>
            </a:r>
            <a:r>
              <a:rPr lang="en-US" altLang="ja-JP" sz="2800"/>
              <a:t>p</a:t>
            </a:r>
            <a:r>
              <a:rPr lang="ja-JP" altLang="en-US" sz="2800"/>
              <a:t>で通行できる</a:t>
            </a:r>
            <a:endParaRPr kumimoji="1" lang="ja-JP" altLang="en-US" sz="280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DE694611-162C-F943-ABAF-9A27CAD46898}"/>
              </a:ext>
            </a:extLst>
          </p:cNvPr>
          <p:cNvSpPr txBox="1"/>
          <p:nvPr/>
        </p:nvSpPr>
        <p:spPr>
          <a:xfrm>
            <a:off x="251520" y="5085184"/>
            <a:ext cx="867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左端から右端に通過できる確率</a:t>
            </a:r>
            <a:r>
              <a:rPr kumimoji="1" lang="en-US" altLang="ja-JP" sz="2800"/>
              <a:t>P(p)</a:t>
            </a:r>
            <a:r>
              <a:rPr kumimoji="1" lang="ja-JP" altLang="en-US" sz="2800"/>
              <a:t>はどんな関数か？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013E8AC-9C51-5441-8029-B93A4C8CBFC5}"/>
              </a:ext>
            </a:extLst>
          </p:cNvPr>
          <p:cNvSpPr txBox="1"/>
          <p:nvPr/>
        </p:nvSpPr>
        <p:spPr>
          <a:xfrm>
            <a:off x="1691680" y="5589240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p=0</a:t>
            </a:r>
            <a:r>
              <a:rPr kumimoji="1" lang="ja-JP" altLang="en-US" sz="2400"/>
              <a:t>：通過できる道がない　　</a:t>
            </a:r>
            <a:r>
              <a:rPr kumimoji="1" lang="en-US" altLang="ja-JP" sz="2400"/>
              <a:t>P(0) = 0</a:t>
            </a:r>
          </a:p>
          <a:p>
            <a:r>
              <a:rPr lang="en-US" altLang="ja-JP" sz="2400"/>
              <a:t>p=1</a:t>
            </a:r>
            <a:r>
              <a:rPr lang="ja-JP" altLang="en-US" sz="2400"/>
              <a:t>：全ての道が通過できる　</a:t>
            </a:r>
            <a:r>
              <a:rPr lang="en-US" altLang="ja-JP" sz="2400"/>
              <a:t>P(1) = 1</a:t>
            </a:r>
          </a:p>
          <a:p>
            <a:r>
              <a:rPr kumimoji="1" lang="ja-JP" altLang="en-US" sz="2400"/>
              <a:t>その中間は？</a:t>
            </a:r>
          </a:p>
        </p:txBody>
      </p:sp>
    </p:spTree>
    <p:extLst>
      <p:ext uri="{BB962C8B-B14F-4D97-AF65-F5344CB8AC3E}">
        <p14:creationId xmlns:p14="http://schemas.microsoft.com/office/powerpoint/2010/main" val="372496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403244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5508104" y="54452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17D6EF-8866-5B47-BA3E-BFB4976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24944"/>
            <a:ext cx="24638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5D305E4-9086-C34C-9E8D-D37A79D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3016"/>
            <a:ext cx="1728192" cy="17281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7F54E2-0E7F-4D40-9ED8-C8BE4C07D4E6}"/>
              </a:ext>
            </a:extLst>
          </p:cNvPr>
          <p:cNvSpPr txBox="1"/>
          <p:nvPr/>
        </p:nvSpPr>
        <p:spPr>
          <a:xfrm>
            <a:off x="2987824" y="6237312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カジノで有名なモナコのモンテカルロに由来する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23FAB5-5FF7-1C46-9A08-468318406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lang="ja-JP" altLang="en-US"/>
              <a:t>で</a:t>
            </a:r>
            <a:r>
              <a:rPr kumimoji="1" lang="ja-JP" altLang="en-US"/>
              <a:t>乱数を使う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E76F8-03F1-1849-BCE4-19B212F21932}"/>
              </a:ext>
            </a:extLst>
          </p:cNvPr>
          <p:cNvSpPr txBox="1"/>
          <p:nvPr/>
        </p:nvSpPr>
        <p:spPr>
          <a:xfrm>
            <a:off x="323528" y="98072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</a:t>
            </a:r>
            <a:r>
              <a:rPr kumimoji="1" lang="en-US" altLang="ja-JP" sz="2800"/>
              <a:t>random</a:t>
            </a:r>
            <a:r>
              <a:rPr kumimoji="1" lang="ja-JP" altLang="en-US" sz="2800"/>
              <a:t>をインポート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7C7486-5AC7-E944-8C19-04503C887144}"/>
              </a:ext>
            </a:extLst>
          </p:cNvPr>
          <p:cNvSpPr/>
          <p:nvPr/>
        </p:nvSpPr>
        <p:spPr>
          <a:xfrm>
            <a:off x="1043608" y="1484784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59EDA-6A99-5841-926C-62A5C5CAF626}"/>
              </a:ext>
            </a:extLst>
          </p:cNvPr>
          <p:cNvSpPr txBox="1"/>
          <p:nvPr/>
        </p:nvSpPr>
        <p:spPr>
          <a:xfrm>
            <a:off x="4876255" y="378904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8417B3-42D4-2142-8144-0B650C6E552B}"/>
              </a:ext>
            </a:extLst>
          </p:cNvPr>
          <p:cNvSpPr/>
          <p:nvPr/>
        </p:nvSpPr>
        <p:spPr>
          <a:xfrm>
            <a:off x="91281" y="379426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3A7AD0-C527-6341-82A6-448FBA220E00}"/>
              </a:ext>
            </a:extLst>
          </p:cNvPr>
          <p:cNvSpPr/>
          <p:nvPr/>
        </p:nvSpPr>
        <p:spPr>
          <a:xfrm>
            <a:off x="91281" y="4797152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257810-8581-7540-BDA4-F1D9F6F38A0C}"/>
              </a:ext>
            </a:extLst>
          </p:cNvPr>
          <p:cNvSpPr txBox="1"/>
          <p:nvPr/>
        </p:nvSpPr>
        <p:spPr>
          <a:xfrm>
            <a:off x="4876255" y="47971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316C83-286E-154B-BA4C-5413E5A7F75D}"/>
              </a:ext>
            </a:extLst>
          </p:cNvPr>
          <p:cNvSpPr txBox="1"/>
          <p:nvPr/>
        </p:nvSpPr>
        <p:spPr>
          <a:xfrm>
            <a:off x="251520" y="22768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よく使う関数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6BDC29-50CF-0E4F-AA5A-BF6A6051CA7D}"/>
              </a:ext>
            </a:extLst>
          </p:cNvPr>
          <p:cNvSpPr/>
          <p:nvPr/>
        </p:nvSpPr>
        <p:spPr>
          <a:xfrm>
            <a:off x="91281" y="2852936"/>
            <a:ext cx="3214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random.seed(</a:t>
            </a:r>
            <a:r>
              <a:rPr lang="en" altLang="ja-JP" sz="28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8CA094-5A4C-5842-AE1A-0DA8E9CA40DE}"/>
              </a:ext>
            </a:extLst>
          </p:cNvPr>
          <p:cNvSpPr txBox="1"/>
          <p:nvPr/>
        </p:nvSpPr>
        <p:spPr>
          <a:xfrm>
            <a:off x="4876255" y="285293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乱数の「種」を設定する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5786-7EE9-5647-9744-99FE31A5A7B4}"/>
              </a:ext>
            </a:extLst>
          </p:cNvPr>
          <p:cNvSpPr/>
          <p:nvPr/>
        </p:nvSpPr>
        <p:spPr>
          <a:xfrm>
            <a:off x="107504" y="5733256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9F1A64-26BB-CA43-BCE7-2E0296F8EFD0}"/>
              </a:ext>
            </a:extLst>
          </p:cNvPr>
          <p:cNvSpPr txBox="1"/>
          <p:nvPr/>
        </p:nvSpPr>
        <p:spPr>
          <a:xfrm>
            <a:off x="5076056" y="5733256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3969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095575-07E3-D044-B600-74409950A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整数の乱数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7A1400-6E2B-4C42-8849-9BBAFFE87360}"/>
              </a:ext>
            </a:extLst>
          </p:cNvPr>
          <p:cNvSpPr txBox="1"/>
          <p:nvPr/>
        </p:nvSpPr>
        <p:spPr>
          <a:xfrm>
            <a:off x="1403648" y="1772816"/>
            <a:ext cx="602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までの整数の乱数を返す関数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A8667B-81C0-1A4A-93AB-77B30A771A94}"/>
              </a:ext>
            </a:extLst>
          </p:cNvPr>
          <p:cNvSpPr/>
          <p:nvPr/>
        </p:nvSpPr>
        <p:spPr>
          <a:xfrm>
            <a:off x="179512" y="1124744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D9CA5E-2177-8C4C-A597-18222BAB42AF}"/>
              </a:ext>
            </a:extLst>
          </p:cNvPr>
          <p:cNvSpPr txBox="1"/>
          <p:nvPr/>
        </p:nvSpPr>
        <p:spPr>
          <a:xfrm>
            <a:off x="251520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サイコロを作りたいなら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91046D-1467-8D41-9847-2CF8EFBD7CA9}"/>
              </a:ext>
            </a:extLst>
          </p:cNvPr>
          <p:cNvSpPr/>
          <p:nvPr/>
        </p:nvSpPr>
        <p:spPr>
          <a:xfrm>
            <a:off x="1403648" y="3068960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617B73-0412-EB49-898C-7F2A9570769F}"/>
              </a:ext>
            </a:extLst>
          </p:cNvPr>
          <p:cNvSpPr/>
          <p:nvPr/>
        </p:nvSpPr>
        <p:spPr>
          <a:xfrm>
            <a:off x="251520" y="4437112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E32F69-9AA3-AD4E-BB5E-F5CD459BC885}"/>
              </a:ext>
            </a:extLst>
          </p:cNvPr>
          <p:cNvSpPr/>
          <p:nvPr/>
        </p:nvSpPr>
        <p:spPr>
          <a:xfrm>
            <a:off x="5940152" y="450912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4, 5, 1, 6, 4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DD6412-13A3-C642-951B-B6285D8E388B}"/>
              </a:ext>
            </a:extLst>
          </p:cNvPr>
          <p:cNvSpPr/>
          <p:nvPr/>
        </p:nvSpPr>
        <p:spPr>
          <a:xfrm>
            <a:off x="5940152" y="537321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3, 6, 2, 5, 1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8A205F-C4FA-9F43-9549-33F421A3D7B2}"/>
              </a:ext>
            </a:extLst>
          </p:cNvPr>
          <p:cNvSpPr txBox="1"/>
          <p:nvPr/>
        </p:nvSpPr>
        <p:spPr>
          <a:xfrm>
            <a:off x="251520" y="40050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プログラム例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DA8CD6-2223-6F41-BBAC-7583354E855F}"/>
              </a:ext>
            </a:extLst>
          </p:cNvPr>
          <p:cNvSpPr txBox="1"/>
          <p:nvPr/>
        </p:nvSpPr>
        <p:spPr>
          <a:xfrm>
            <a:off x="5796136" y="4077072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(1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E6B6D0-C95E-3C4A-9B71-20F9F0DA5FF4}"/>
              </a:ext>
            </a:extLst>
          </p:cNvPr>
          <p:cNvSpPr txBox="1"/>
          <p:nvPr/>
        </p:nvSpPr>
        <p:spPr>
          <a:xfrm>
            <a:off x="5796136" y="494116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(2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3F62A7-5080-A447-8A6F-99EDC2D75B73}"/>
              </a:ext>
            </a:extLst>
          </p:cNvPr>
          <p:cNvSpPr txBox="1"/>
          <p:nvPr/>
        </p:nvSpPr>
        <p:spPr>
          <a:xfrm>
            <a:off x="755576" y="6165304"/>
            <a:ext cx="7212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Python</a:t>
            </a:r>
            <a:r>
              <a:rPr kumimoji="1" lang="ja-JP" altLang="en-US" sz="2400"/>
              <a:t>の</a:t>
            </a:r>
            <a:r>
              <a:rPr lang="ja-JP" altLang="en-US" sz="2400"/>
              <a:t>乱数は、実行するたびに異なる結果になる</a:t>
            </a:r>
            <a:endParaRPr kumimoji="1" lang="ja-JP" altLang="en-US" sz="24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B5A9CFF7-FF03-3146-BC4B-6C62577686FF}"/>
              </a:ext>
            </a:extLst>
          </p:cNvPr>
          <p:cNvSpPr/>
          <p:nvPr/>
        </p:nvSpPr>
        <p:spPr>
          <a:xfrm>
            <a:off x="5220072" y="40770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B99324E9-5EDB-9D4C-843F-C15A7BF8921A}"/>
              </a:ext>
            </a:extLst>
          </p:cNvPr>
          <p:cNvSpPr/>
          <p:nvPr/>
        </p:nvSpPr>
        <p:spPr>
          <a:xfrm>
            <a:off x="5220072" y="501317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69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1DD9F0-3EBC-C14D-9237-A8050F961896}"/>
              </a:ext>
            </a:extLst>
          </p:cNvPr>
          <p:cNvSpPr/>
          <p:nvPr/>
        </p:nvSpPr>
        <p:spPr>
          <a:xfrm>
            <a:off x="662730" y="2553022"/>
            <a:ext cx="2298583" cy="316013"/>
          </a:xfrm>
          <a:prstGeom prst="rect">
            <a:avLst/>
          </a:prstGeom>
          <a:solidFill>
            <a:srgbClr val="EBA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15D84-1C69-2B44-99E7-D7E9AA408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乱数の「種」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956FA-AA55-A84A-9A49-F4FD7E1DBD2F}"/>
              </a:ext>
            </a:extLst>
          </p:cNvPr>
          <p:cNvSpPr txBox="1"/>
          <p:nvPr/>
        </p:nvSpPr>
        <p:spPr>
          <a:xfrm>
            <a:off x="467544" y="112474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乱数の「種」を固定すると、同じ乱数列が得られる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A607B9-6764-CE43-B107-D88BE1445444}"/>
              </a:ext>
            </a:extLst>
          </p:cNvPr>
          <p:cNvSpPr/>
          <p:nvPr/>
        </p:nvSpPr>
        <p:spPr>
          <a:xfrm>
            <a:off x="629741" y="1904950"/>
            <a:ext cx="4572000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0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000" b="0">
                <a:effectLst/>
                <a:latin typeface="Menlo" panose="020B0609030804020204" pitchFamily="49" charset="0"/>
              </a:rPr>
              <a:t>random.seed(1)</a:t>
            </a:r>
          </a:p>
          <a:p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0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0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C33D8F-4B9A-774A-8759-E2D93E55B1AD}"/>
              </a:ext>
            </a:extLst>
          </p:cNvPr>
          <p:cNvSpPr/>
          <p:nvPr/>
        </p:nvSpPr>
        <p:spPr>
          <a:xfrm>
            <a:off x="874576" y="4588801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5DB97-357D-BE49-9B72-A6D745DBC3DC}"/>
              </a:ext>
            </a:extLst>
          </p:cNvPr>
          <p:cNvSpPr txBox="1"/>
          <p:nvPr/>
        </p:nvSpPr>
        <p:spPr>
          <a:xfrm>
            <a:off x="545284" y="395960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何度実行しても以下の結果になる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574720-FFD0-D34B-8B02-66CD193B9725}"/>
              </a:ext>
            </a:extLst>
          </p:cNvPr>
          <p:cNvSpPr/>
          <p:nvPr/>
        </p:nvSpPr>
        <p:spPr>
          <a:xfrm>
            <a:off x="1410839" y="4586572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>
                <a:effectLst/>
                <a:latin typeface="Monaco" pitchFamily="2" charset="0"/>
              </a:rPr>
              <a:t>2, 5, 1, 3, 1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CE5E1B-8D54-784F-A453-CB1CCC46CBFC}"/>
              </a:ext>
            </a:extLst>
          </p:cNvPr>
          <p:cNvSpPr txBox="1"/>
          <p:nvPr/>
        </p:nvSpPr>
        <p:spPr>
          <a:xfrm>
            <a:off x="683568" y="55892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「種」を固定しておくと結果が再現性を持つようになり、デバッグ時に便利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067383-67AB-EE46-8D31-ED4B66D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515719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476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6771</TotalTime>
  <Words>1369</Words>
  <Application>Microsoft Macintosh PowerPoint</Application>
  <PresentationFormat>画面に合わせる (4:3)</PresentationFormat>
  <Paragraphs>213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HGｺﾞｼｯｸE</vt:lpstr>
      <vt:lpstr>游ゴシック</vt:lpstr>
      <vt:lpstr>Arial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1378</cp:revision>
  <dcterms:created xsi:type="dcterms:W3CDTF">2019-01-02T05:23:01Z</dcterms:created>
  <dcterms:modified xsi:type="dcterms:W3CDTF">2019-12-11T10:25:35Z</dcterms:modified>
</cp:coreProperties>
</file>